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28800425" cy="50399950"/>
  <p:notesSz cx="6858000" cy="9144000"/>
  <p:defaultTextStyle>
    <a:defPPr>
      <a:defRPr lang="en-US"/>
    </a:defPPr>
    <a:lvl1pPr marL="0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1pPr>
    <a:lvl2pPr marL="1900809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2pPr>
    <a:lvl3pPr marL="3801618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3pPr>
    <a:lvl4pPr marL="5702427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4pPr>
    <a:lvl5pPr marL="7603236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5pPr>
    <a:lvl6pPr marL="9504045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6pPr>
    <a:lvl7pPr marL="11404854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7pPr>
    <a:lvl8pPr marL="13305663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8pPr>
    <a:lvl9pPr marL="15206472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4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6" d="100"/>
          <a:sy n="16" d="100"/>
        </p:scale>
        <p:origin x="3360" y="192"/>
      </p:cViewPr>
      <p:guideLst>
        <p:guide orient="horz" pos="15874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8248329"/>
            <a:ext cx="24480361" cy="17546649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6471644"/>
            <a:ext cx="21600319" cy="12168318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2ADD-6BAA-4192-8937-0A6E6CDE9D98}" type="datetimeFigureOut">
              <a:rPr lang="en-AU" smtClean="0"/>
              <a:t>3/06/2021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1B69-80DF-4BA5-A2A8-A94999AE2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616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2ADD-6BAA-4192-8937-0A6E6CDE9D98}" type="datetimeFigureOut">
              <a:rPr lang="en-AU" smtClean="0"/>
              <a:t>3/06/2021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1B69-80DF-4BA5-A2A8-A94999AE2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5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683331"/>
            <a:ext cx="6210092" cy="427116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683331"/>
            <a:ext cx="18270270" cy="427116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2ADD-6BAA-4192-8937-0A6E6CDE9D98}" type="datetimeFigureOut">
              <a:rPr lang="en-AU" smtClean="0"/>
              <a:t>3/06/2021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1B69-80DF-4BA5-A2A8-A94999AE2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975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2ADD-6BAA-4192-8937-0A6E6CDE9D98}" type="datetimeFigureOut">
              <a:rPr lang="en-AU" smtClean="0"/>
              <a:t>3/06/2021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1B69-80DF-4BA5-A2A8-A94999AE2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65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2565002"/>
            <a:ext cx="24840367" cy="20964976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33728315"/>
            <a:ext cx="24840367" cy="1102498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2ADD-6BAA-4192-8937-0A6E6CDE9D98}" type="datetimeFigureOut">
              <a:rPr lang="en-AU" smtClean="0"/>
              <a:t>3/06/2021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1B69-80DF-4BA5-A2A8-A94999AE2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80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3416653"/>
            <a:ext cx="12240181" cy="31978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3416653"/>
            <a:ext cx="12240181" cy="31978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2ADD-6BAA-4192-8937-0A6E6CDE9D98}" type="datetimeFigureOut">
              <a:rPr lang="en-AU" smtClean="0"/>
              <a:t>3/06/2021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1B69-80DF-4BA5-A2A8-A94999AE2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413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83342"/>
            <a:ext cx="24840367" cy="97416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2354992"/>
            <a:ext cx="12183928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8409982"/>
            <a:ext cx="12183928" cy="270783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2354992"/>
            <a:ext cx="12243932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8409982"/>
            <a:ext cx="12243932" cy="270783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2ADD-6BAA-4192-8937-0A6E6CDE9D98}" type="datetimeFigureOut">
              <a:rPr lang="en-AU" smtClean="0"/>
              <a:t>3/06/2021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1B69-80DF-4BA5-A2A8-A94999AE2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562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2ADD-6BAA-4192-8937-0A6E6CDE9D98}" type="datetimeFigureOut">
              <a:rPr lang="en-AU" smtClean="0"/>
              <a:t>3/06/2021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1B69-80DF-4BA5-A2A8-A94999AE2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25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2ADD-6BAA-4192-8937-0A6E6CDE9D98}" type="datetimeFigureOut">
              <a:rPr lang="en-AU" smtClean="0"/>
              <a:t>3/06/2021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1B69-80DF-4BA5-A2A8-A94999AE2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09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7256671"/>
            <a:ext cx="14580215" cy="35816631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2ADD-6BAA-4192-8937-0A6E6CDE9D98}" type="datetimeFigureOut">
              <a:rPr lang="en-AU" smtClean="0"/>
              <a:t>3/06/2021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1B69-80DF-4BA5-A2A8-A94999AE2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848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7256671"/>
            <a:ext cx="14580215" cy="35816631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2ADD-6BAA-4192-8937-0A6E6CDE9D98}" type="datetimeFigureOut">
              <a:rPr lang="en-AU" smtClean="0"/>
              <a:t>3/06/2021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1B69-80DF-4BA5-A2A8-A94999AE2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683342"/>
            <a:ext cx="24840367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3416653"/>
            <a:ext cx="24840367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C2ADD-6BAA-4192-8937-0A6E6CDE9D98}" type="datetimeFigureOut">
              <a:rPr lang="en-AU" smtClean="0"/>
              <a:t>3/06/2021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F1B69-80DF-4BA5-A2A8-A94999AE2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687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file://localhost///localhost/Users/petamaley/Desktop/Lap%20Repair%20of%20Fistula%20-%20Scar%20Ectopic-HD%20720p%20Video%20Sharing.mov" TargetMode="External"/><Relationship Id="rId1" Type="http://schemas.microsoft.com/office/2007/relationships/media" Target="file://localhost///localhost/Users/petamaley/Desktop/Lap%20Repair%20of%20Fistula%20-%20Scar%20Ectopic-HD%20720p%20Video%20Sharing.mo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9"/>
          <p:cNvSpPr txBox="1">
            <a:spLocks noChangeArrowheads="1"/>
          </p:cNvSpPr>
          <p:nvPr/>
        </p:nvSpPr>
        <p:spPr bwMode="auto">
          <a:xfrm>
            <a:off x="225226" y="1697005"/>
            <a:ext cx="28349972" cy="324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232281" tIns="2232281" rIns="2232281" bIns="2232281" anchor="ctr">
            <a:noAutofit/>
          </a:bodyPr>
          <a:lstStyle/>
          <a:p>
            <a:pPr algn="ctr"/>
            <a:r>
              <a:rPr lang="en-US" sz="11000" b="1" dirty="0">
                <a:solidFill>
                  <a:srgbClr val="01A4E6"/>
                </a:solidFill>
                <a:latin typeface="Calibri" panose="020F0502020204030204" pitchFamily="34" charset="0"/>
                <a:cs typeface="Narkisim" pitchFamily="34" charset="-79"/>
              </a:rPr>
              <a:t>Title</a:t>
            </a:r>
            <a:endParaRPr lang="en-GB" sz="11000" b="1" dirty="0">
              <a:solidFill>
                <a:srgbClr val="01A4E6"/>
              </a:solidFill>
              <a:latin typeface="Calibri" panose="020F0502020204030204" pitchFamily="34" charset="0"/>
              <a:cs typeface="Narkisim" pitchFamily="34" charset="-79"/>
            </a:endParaRPr>
          </a:p>
        </p:txBody>
      </p:sp>
      <p:sp>
        <p:nvSpPr>
          <p:cNvPr id="6" name="Text Box 132"/>
          <p:cNvSpPr txBox="1">
            <a:spLocks noChangeArrowheads="1"/>
          </p:cNvSpPr>
          <p:nvPr/>
        </p:nvSpPr>
        <p:spPr bwMode="auto">
          <a:xfrm>
            <a:off x="225220" y="4280439"/>
            <a:ext cx="28349976" cy="189868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/>
        </p:spPr>
        <p:txBody>
          <a:bodyPr lIns="744094" tIns="446456" rIns="744094" bIns="744094"/>
          <a:lstStyle/>
          <a:p>
            <a:pPr algn="ctr"/>
            <a:r>
              <a:rPr lang="en-US" sz="4961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Narkisim" pitchFamily="34" charset="-79"/>
              </a:rPr>
              <a:t>Author, Author, Author</a:t>
            </a:r>
          </a:p>
          <a:p>
            <a:pPr algn="ctr"/>
            <a:r>
              <a:rPr lang="en-US" sz="4961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     Department, Organisation, City, Country</a:t>
            </a:r>
          </a:p>
          <a:p>
            <a:pPr algn="ctr"/>
            <a:endParaRPr lang="en-GB" sz="16536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95"/>
          <p:cNvSpPr>
            <a:spLocks noChangeArrowheads="1"/>
          </p:cNvSpPr>
          <p:nvPr/>
        </p:nvSpPr>
        <p:spPr bwMode="auto">
          <a:xfrm>
            <a:off x="888364" y="-1949809"/>
            <a:ext cx="763447" cy="5142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78000" tIns="189000" rIns="378000" bIns="18900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sz="30934"/>
          </a:p>
        </p:txBody>
      </p:sp>
      <p:sp>
        <p:nvSpPr>
          <p:cNvPr id="12" name="Rectangle 150"/>
          <p:cNvSpPr>
            <a:spLocks noChangeArrowheads="1"/>
          </p:cNvSpPr>
          <p:nvPr/>
        </p:nvSpPr>
        <p:spPr bwMode="auto">
          <a:xfrm>
            <a:off x="888364" y="-1949809"/>
            <a:ext cx="763447" cy="5142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78000" tIns="189000" rIns="378000" bIns="18900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sz="30934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25224" y="7001259"/>
            <a:ext cx="28349976" cy="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60" y="464813"/>
            <a:ext cx="27308840" cy="169037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052100" y="7054034"/>
            <a:ext cx="26749104" cy="4049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GB" sz="6614" b="1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AIM</a:t>
            </a:r>
          </a:p>
          <a:p>
            <a:pPr algn="just">
              <a:spcBef>
                <a:spcPct val="20000"/>
              </a:spcBef>
            </a:pP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Lorem ipsum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sit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amet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consectetur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adipiscing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sed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do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eiusmod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tempor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incididunt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et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magna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aliqua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enim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ad minim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veniam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quis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nostrud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exercitation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ullamco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nisi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aliquip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ex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commodo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consequat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Duis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aute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irure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reprehenderit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voluptate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velit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esse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cillum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eu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fugiat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nulla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pariatur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Excepteur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sint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occaecat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cupidatat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non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proident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culpa qui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officia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deserunt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mollit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anim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id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est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laborum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70078" y="12431707"/>
            <a:ext cx="26749104" cy="4049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GB" sz="6614" b="1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INTRODUCTION</a:t>
            </a:r>
          </a:p>
          <a:p>
            <a:pPr algn="just">
              <a:spcBef>
                <a:spcPct val="20000"/>
              </a:spcBef>
            </a:pP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Lorem ipsum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sit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amet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consectetur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adipiscing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sed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do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eiusmod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tempor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incididunt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et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magna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aliqua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enim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ad minim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veniam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quis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nostrud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exercitation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ullamco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nisi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aliquip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ex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commodo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consequat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Duis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aute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irure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reprehenderit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voluptate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velit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esse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cillum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eu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fugiat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nulla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pariatur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Excepteur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sint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occaecat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cupidatat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non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proident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culpa qui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officia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deserunt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mollit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anim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id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est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laborum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</a:t>
            </a:r>
          </a:p>
        </p:txBody>
      </p:sp>
      <p:pic>
        <p:nvPicPr>
          <p:cNvPr id="44" name="Lap Repair of Fistula - Scar Ectopic-HD 720p Video Sharing.mov">
            <a:hlinkClick r:id="" action="ppaction://media"/>
          </p:cNvPr>
          <p:cNvPicPr/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000681" y="19228303"/>
            <a:ext cx="10800525" cy="6315334"/>
          </a:xfrm>
          <a:prstGeom prst="rect">
            <a:avLst/>
          </a:prstGeom>
        </p:spPr>
      </p:pic>
      <p:sp>
        <p:nvSpPr>
          <p:cNvPr id="47" name="Text Box 146"/>
          <p:cNvSpPr txBox="1">
            <a:spLocks noChangeArrowheads="1"/>
          </p:cNvSpPr>
          <p:nvPr/>
        </p:nvSpPr>
        <p:spPr bwMode="auto">
          <a:xfrm>
            <a:off x="18639918" y="20584605"/>
            <a:ext cx="7459044" cy="36631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lIns="1488188" tIns="1488188" rIns="1488188" bIns="1488188"/>
          <a:lstStyle/>
          <a:p>
            <a:pPr algn="ctr">
              <a:spcBef>
                <a:spcPct val="20000"/>
              </a:spcBef>
              <a:spcAft>
                <a:spcPts val="4961"/>
              </a:spcAft>
            </a:pPr>
            <a:r>
              <a:rPr lang="en-AU" sz="3307" b="1" dirty="0">
                <a:solidFill>
                  <a:schemeClr val="bg1"/>
                </a:solidFill>
                <a:latin typeface="Calibri" pitchFamily="34" charset="0"/>
                <a:cs typeface="Narkisim" pitchFamily="34" charset="-79"/>
              </a:rPr>
              <a:t>Videos can be embedded – ensure original video file is sent to AGES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225224" y="12331835"/>
            <a:ext cx="28349976" cy="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>
            <a:off x="225220" y="17615153"/>
            <a:ext cx="28349976" cy="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1052102" y="17662411"/>
            <a:ext cx="15596556" cy="15105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GB" sz="6614" b="1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METHOD</a:t>
            </a:r>
          </a:p>
          <a:p>
            <a:pPr algn="just">
              <a:spcBef>
                <a:spcPct val="20000"/>
              </a:spcBef>
            </a:pP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Lorem ipsum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sit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amet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consectetur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adipiscing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sed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do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eiusmod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tempor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incididunt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et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magna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aliqua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enim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ad minim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veniam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quis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nostrud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exercitation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ullamco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nisi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aliquip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ex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commodo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consequat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Duis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aute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irure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reprehenderit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voluptate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velit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esse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cillum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eu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fugiat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nulla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pariatur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Excepteur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sint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occaecat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cupidatat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non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proident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culpa qui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officia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deserunt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mollit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anim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id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est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laborum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</a:t>
            </a:r>
          </a:p>
          <a:p>
            <a:pPr algn="just">
              <a:spcBef>
                <a:spcPct val="20000"/>
              </a:spcBef>
            </a:pPr>
            <a:endParaRPr lang="en-GB" sz="4547" dirty="0">
              <a:solidFill>
                <a:schemeClr val="bg1">
                  <a:lumMod val="50000"/>
                </a:schemeClr>
              </a:solidFill>
              <a:cs typeface="Times New Roman"/>
            </a:endParaRPr>
          </a:p>
          <a:p>
            <a:pPr algn="just">
              <a:spcBef>
                <a:spcPct val="20000"/>
              </a:spcBef>
            </a:pP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Lorem ipsum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sit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amet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consectetur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adipiscing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sed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do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eiusmod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tempor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incididunt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et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magna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aliqua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enim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ad minim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veniam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quis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nostrud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exercitation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ullamco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nisi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aliquip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ex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commodo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consequat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Duis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aute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irure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reprehenderit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voluptate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velit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esse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cillum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eu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fugiat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nulla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pariatur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Excepteur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sint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occaecat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cupidatat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non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proident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culpa qui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officia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deserunt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mollit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anim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id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est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laborum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</a:t>
            </a:r>
          </a:p>
          <a:p>
            <a:pPr algn="just">
              <a:spcBef>
                <a:spcPct val="20000"/>
              </a:spcBef>
            </a:pPr>
            <a:endParaRPr lang="en-GB" sz="4547" dirty="0">
              <a:solidFill>
                <a:schemeClr val="bg1">
                  <a:lumMod val="50000"/>
                </a:schemeClr>
              </a:solidFill>
              <a:cs typeface="Times New Roman"/>
            </a:endParaRPr>
          </a:p>
          <a:p>
            <a:pPr algn="just">
              <a:spcBef>
                <a:spcPct val="20000"/>
              </a:spcBef>
            </a:pP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Lorem ipsum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sit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amet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consectetur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adipiscing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sed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do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eiusmod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tempor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incididunt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et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magna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aliqua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enim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ad minim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veniam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quis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nostrud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exercitation.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193720" y="34993793"/>
            <a:ext cx="28349976" cy="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Box 59"/>
          <p:cNvSpPr txBox="1"/>
          <p:nvPr/>
        </p:nvSpPr>
        <p:spPr>
          <a:xfrm>
            <a:off x="1020600" y="35041049"/>
            <a:ext cx="26749104" cy="4049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GB" sz="6614" b="1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RESULTS</a:t>
            </a:r>
          </a:p>
          <a:p>
            <a:pPr algn="just">
              <a:spcBef>
                <a:spcPct val="20000"/>
              </a:spcBef>
            </a:pP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Lorem ipsum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sit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amet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consectetur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adipiscing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sed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do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eiusmod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tempor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incididunt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et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magna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aliqua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enim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ad minim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veniam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quis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nostrud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exercitation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ullamco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nisi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aliquip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ex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commodo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consequat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Duis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aute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irure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reprehenderit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voluptate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velit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esse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cillum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eu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fugiat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nulla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pariatur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Excepteur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sint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occaecat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cupidatat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non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proident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culpa qui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officia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deserunt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mollit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anim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id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est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laborum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</a:t>
            </a: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193720" y="46049494"/>
            <a:ext cx="28349976" cy="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1020600" y="46279632"/>
            <a:ext cx="26749104" cy="3629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GB" sz="6614" b="1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REFERENCES</a:t>
            </a:r>
          </a:p>
          <a:p>
            <a:pPr marL="945010" indent="-945010" algn="just">
              <a:spcBef>
                <a:spcPct val="20000"/>
              </a:spcBef>
              <a:buFont typeface="+mj-lt"/>
              <a:buAutoNum type="arabicPeriod"/>
            </a:pP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Reference</a:t>
            </a:r>
          </a:p>
          <a:p>
            <a:pPr marL="945010" indent="-945010" algn="just">
              <a:spcBef>
                <a:spcPct val="20000"/>
              </a:spcBef>
              <a:buFont typeface="+mj-lt"/>
              <a:buAutoNum type="arabicPeriod"/>
            </a:pP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Reference</a:t>
            </a:r>
          </a:p>
          <a:p>
            <a:pPr marL="945010" indent="-945010" algn="just">
              <a:spcBef>
                <a:spcPct val="20000"/>
              </a:spcBef>
              <a:buFont typeface="+mj-lt"/>
              <a:buAutoNum type="arabicPeriod"/>
            </a:pP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Reference</a:t>
            </a:r>
          </a:p>
        </p:txBody>
      </p:sp>
      <p:cxnSp>
        <p:nvCxnSpPr>
          <p:cNvPr id="63" name="Straight Connector 62"/>
          <p:cNvCxnSpPr/>
          <p:nvPr/>
        </p:nvCxnSpPr>
        <p:spPr bwMode="auto">
          <a:xfrm>
            <a:off x="225228" y="40727428"/>
            <a:ext cx="28349976" cy="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1052108" y="40774684"/>
            <a:ext cx="26749104" cy="4049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GB" sz="6614" b="1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CONCLUSION</a:t>
            </a:r>
          </a:p>
          <a:p>
            <a:pPr algn="just">
              <a:spcBef>
                <a:spcPct val="20000"/>
              </a:spcBef>
            </a:pP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Lorem ipsum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sit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amet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consectetur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adipiscing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sed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do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eiusmod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tempor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incididunt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et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magna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aliqua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enim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ad minim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veniam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quis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nostrud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exercitation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ullamco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nisi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ut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aliquip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ex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commodo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consequat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Duis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aute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irure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reprehenderit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voluptate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velit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esse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cillum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dolore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eu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fugiat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nulla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pariatur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Excepteur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sint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occaecat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cupidatat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non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proident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,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sunt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in culpa qui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officia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deserunt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mollit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anim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id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est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 </a:t>
            </a:r>
            <a:r>
              <a:rPr lang="en-GB" sz="4547" dirty="0" err="1">
                <a:solidFill>
                  <a:schemeClr val="bg1">
                    <a:lumMod val="50000"/>
                  </a:schemeClr>
                </a:solidFill>
                <a:cs typeface="Times New Roman"/>
              </a:rPr>
              <a:t>laborum</a:t>
            </a:r>
            <a:r>
              <a:rPr lang="en-GB" sz="4547" dirty="0">
                <a:solidFill>
                  <a:schemeClr val="bg1">
                    <a:lumMod val="50000"/>
                  </a:schemeClr>
                </a:solidFill>
                <a:cs typeface="Times New Roman"/>
              </a:rPr>
              <a:t>.</a:t>
            </a:r>
          </a:p>
        </p:txBody>
      </p:sp>
      <p:sp>
        <p:nvSpPr>
          <p:cNvPr id="66" name="Text Box 146"/>
          <p:cNvSpPr txBox="1">
            <a:spLocks noChangeArrowheads="1"/>
          </p:cNvSpPr>
          <p:nvPr/>
        </p:nvSpPr>
        <p:spPr bwMode="auto">
          <a:xfrm>
            <a:off x="17000679" y="26761787"/>
            <a:ext cx="10800529" cy="720550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lIns="1488188" tIns="1488188" rIns="1488188" bIns="1488188"/>
          <a:lstStyle/>
          <a:p>
            <a:pPr algn="ctr">
              <a:spcBef>
                <a:spcPct val="20000"/>
              </a:spcBef>
              <a:spcAft>
                <a:spcPts val="4961"/>
              </a:spcAft>
            </a:pPr>
            <a:r>
              <a:rPr lang="en-AU" sz="3307" b="1" dirty="0">
                <a:solidFill>
                  <a:schemeClr val="bg1"/>
                </a:solidFill>
                <a:latin typeface="Calibri" pitchFamily="34" charset="0"/>
                <a:cs typeface="Narkisim" pitchFamily="34" charset="-79"/>
              </a:rPr>
              <a:t>Images can be placed here.</a:t>
            </a:r>
          </a:p>
        </p:txBody>
      </p:sp>
    </p:spTree>
    <p:extLst>
      <p:ext uri="{BB962C8B-B14F-4D97-AF65-F5344CB8AC3E}">
        <p14:creationId xmlns:p14="http://schemas.microsoft.com/office/powerpoint/2010/main" val="157988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D037A56FBD9943854F02751CBAD90F" ma:contentTypeVersion="13" ma:contentTypeDescription="Create a new document." ma:contentTypeScope="" ma:versionID="96caa2e80e6e572ce1de83c5d10ca189">
  <xsd:schema xmlns:xsd="http://www.w3.org/2001/XMLSchema" xmlns:xs="http://www.w3.org/2001/XMLSchema" xmlns:p="http://schemas.microsoft.com/office/2006/metadata/properties" xmlns:ns2="5cb62720-3f96-4610-bc10-2d37cbf4d3e4" xmlns:ns3="f68baf5d-72cb-49b8-8f00-30ef39d49a25" targetNamespace="http://schemas.microsoft.com/office/2006/metadata/properties" ma:root="true" ma:fieldsID="a8524a5d71b5397cac6f6c5d333e39c6" ns2:_="" ns3:_="">
    <xsd:import namespace="5cb62720-3f96-4610-bc10-2d37cbf4d3e4"/>
    <xsd:import namespace="f68baf5d-72cb-49b8-8f00-30ef39d49a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62720-3f96-4610-bc10-2d37cbf4d3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baf5d-72cb-49b8-8f00-30ef39d49a2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796202-039F-42FC-9766-E533A4CE23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b62720-3f96-4610-bc10-2d37cbf4d3e4"/>
    <ds:schemaRef ds:uri="f68baf5d-72cb-49b8-8f00-30ef39d49a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B25936-EA7E-4096-B543-9F6ED64474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9C785C-071D-4802-BC85-0095EFA417D1}">
  <ds:schemaRefs>
    <ds:schemaRef ds:uri="5cb62720-3f96-4610-bc10-2d37cbf4d3e4"/>
    <ds:schemaRef ds:uri="http://purl.org/dc/elements/1.1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f68baf5d-72cb-49b8-8f00-30ef39d49a2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536</Words>
  <Application>Microsoft Office PowerPoint</Application>
  <PresentationFormat>Custom</PresentationFormat>
  <Paragraphs>23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Priddle</dc:creator>
  <cp:lastModifiedBy>Amy Cruickshank</cp:lastModifiedBy>
  <cp:revision>11</cp:revision>
  <dcterms:created xsi:type="dcterms:W3CDTF">2015-04-08T02:28:57Z</dcterms:created>
  <dcterms:modified xsi:type="dcterms:W3CDTF">2021-06-03T04:46:26Z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0x01010072D037A56FBD9943854F02751CBAD90F</vt:lpwstr>
  </property>
</Properties>
</file>